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6" embedTrueTypeFonts="1" saveSubsetFonts="1">
  <p:sldMasterIdLst>
    <p:sldMasterId id="2147483648" r:id="rId1"/>
  </p:sldMasterIdLst>
  <p:sldIdLst>
    <p:sldId id="261" r:id="rId2"/>
  </p:sldIdLst>
  <p:sldSz cx="14630400" cy="8229600"/>
  <p:notesSz cx="6858000" cy="9144000"/>
  <p:embeddedFontLst>
    <p:embeddedFont>
      <p:font typeface="Lato" panose="020F0502020204030203" pitchFamily="34" charset="0"/>
      <p:regular r:id="rId3"/>
      <p:bold r:id="rId4"/>
    </p:embeddedFont>
    <p:embeddedFont>
      <p:font typeface="Tahoma" panose="020B0604030504040204" pitchFamily="34" charset="0"/>
      <p:regular r:id="rId5"/>
      <p:bold r:id="rId6"/>
    </p:embeddedFont>
  </p:embeddedFontLst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customXml" Target="../customXml/item1.xml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87128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59128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18335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29027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64485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9722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4966208" y="2157476"/>
            <a:ext cx="469773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50" dirty="0"/>
              <a:t>Cell</a:t>
            </a:r>
            <a:r>
              <a:rPr spc="-195" dirty="0"/>
              <a:t> </a:t>
            </a:r>
            <a:r>
              <a:rPr spc="-40" dirty="0"/>
              <a:t>Signaling</a:t>
            </a:r>
            <a:r>
              <a:rPr spc="-190" dirty="0"/>
              <a:t> </a:t>
            </a:r>
            <a:r>
              <a:rPr dirty="0"/>
              <a:t>in</a:t>
            </a:r>
            <a:r>
              <a:rPr spc="-200" dirty="0"/>
              <a:t> </a:t>
            </a:r>
            <a:r>
              <a:rPr spc="-10" dirty="0"/>
              <a:t>Cancer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952747" y="2678577"/>
            <a:ext cx="6725284" cy="2470785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190"/>
              </a:spcBef>
            </a:pPr>
            <a:r>
              <a:rPr sz="2800" b="1" spc="-135" dirty="0">
                <a:latin typeface="Lato" panose="020F0502020204030203" pitchFamily="34" charset="0"/>
                <a:cs typeface="Lato" panose="020F0502020204030203" pitchFamily="34" charset="0"/>
              </a:rPr>
              <a:t>#CancerCellSRC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065" marR="5080" algn="ctr">
              <a:lnSpc>
                <a:spcPct val="115799"/>
              </a:lnSpc>
              <a:spcBef>
                <a:spcPts val="75"/>
              </a:spcBef>
            </a:pP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Monday,</a:t>
            </a:r>
            <a:r>
              <a:rPr sz="2400" spc="-2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July</a:t>
            </a:r>
            <a:r>
              <a:rPr sz="2400" spc="-1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13,</a:t>
            </a:r>
            <a:r>
              <a:rPr sz="2400" spc="-12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80" dirty="0">
                <a:latin typeface="Lato" panose="020F0502020204030203" pitchFamily="34" charset="0"/>
                <a:cs typeface="Lato" panose="020F0502020204030203" pitchFamily="34" charset="0"/>
              </a:rPr>
              <a:t>2026–</a:t>
            </a:r>
            <a:r>
              <a:rPr sz="2400" spc="-30" dirty="0">
                <a:latin typeface="Lato" panose="020F0502020204030203" pitchFamily="34" charset="0"/>
                <a:cs typeface="Lato" panose="020F0502020204030203" pitchFamily="34" charset="0"/>
              </a:rPr>
              <a:t>Wednesday,</a:t>
            </a:r>
            <a:r>
              <a:rPr sz="2400" spc="-2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July</a:t>
            </a:r>
            <a:r>
              <a:rPr sz="2400" spc="-1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15,</a:t>
            </a:r>
            <a:r>
              <a:rPr sz="2400" spc="-114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400" spc="-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Galt</a:t>
            </a:r>
            <a:r>
              <a:rPr sz="2400" spc="-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House</a:t>
            </a:r>
            <a:r>
              <a:rPr sz="2400" spc="-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Hotel,</a:t>
            </a:r>
            <a:r>
              <a:rPr sz="2400" spc="-7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20" dirty="0">
                <a:latin typeface="Lato" panose="020F0502020204030203" pitchFamily="34" charset="0"/>
                <a:cs typeface="Lato" panose="020F0502020204030203" pitchFamily="34" charset="0"/>
              </a:rPr>
              <a:t>Louisville,</a:t>
            </a:r>
            <a:r>
              <a:rPr sz="2400" spc="-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110" dirty="0">
                <a:latin typeface="Lato" panose="020F0502020204030203" pitchFamily="34" charset="0"/>
                <a:cs typeface="Lato" panose="020F0502020204030203" pitchFamily="34" charset="0"/>
              </a:rPr>
              <a:t>KY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265"/>
              </a:spcBef>
            </a:pPr>
            <a:r>
              <a:rPr sz="2600" b="1" spc="-170" dirty="0">
                <a:latin typeface="Lato" panose="020F0502020204030203" pitchFamily="34" charset="0"/>
                <a:cs typeface="Lato" panose="020F0502020204030203" pitchFamily="34" charset="0"/>
              </a:rPr>
              <a:t>FASEB.org/Cell-</a:t>
            </a:r>
            <a:r>
              <a:rPr sz="2600" b="1" spc="-210" dirty="0">
                <a:latin typeface="Lato" panose="020F0502020204030203" pitchFamily="34" charset="0"/>
                <a:cs typeface="Lato" panose="020F0502020204030203" pitchFamily="34" charset="0"/>
              </a:rPr>
              <a:t>Signaling-</a:t>
            </a:r>
            <a:r>
              <a:rPr sz="2600" b="1" spc="-10" dirty="0">
                <a:latin typeface="Lato" panose="020F0502020204030203" pitchFamily="34" charset="0"/>
                <a:cs typeface="Lato" panose="020F0502020204030203" pitchFamily="34" charset="0"/>
              </a:rPr>
              <a:t>Cancer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458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6b9de9073ea9a7cd9af31c679f1c4b58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a2da12b9dcb81a8d4f043d1b1a631a0b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DAA070A-C18E-4B6B-8F81-AAEE3A5EF1AA}"/>
</file>

<file path=customXml/itemProps2.xml><?xml version="1.0" encoding="utf-8"?>
<ds:datastoreItem xmlns:ds="http://schemas.openxmlformats.org/officeDocument/2006/customXml" ds:itemID="{9793265F-6329-4242-9D2A-21C10FBED3E9}"/>
</file>

<file path=customXml/itemProps3.xml><?xml version="1.0" encoding="utf-8"?>
<ds:datastoreItem xmlns:ds="http://schemas.openxmlformats.org/officeDocument/2006/customXml" ds:itemID="{F315B6A2-4370-4C3A-AD9B-8D2658AE9DF7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Cell Signaling in Cancer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2</cp:revision>
  <dcterms:created xsi:type="dcterms:W3CDTF">2025-11-16T22:28:50Z</dcterms:created>
  <dcterms:modified xsi:type="dcterms:W3CDTF">2025-11-16T22:46:56Z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</Properties>
</file>